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E"/>
    <a:srgbClr val="F19F05"/>
    <a:srgbClr val="F77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3" d="100"/>
          <a:sy n="13" d="100"/>
        </p:scale>
        <p:origin x="2664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23/07/2024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AutoShape 33">
            <a:extLst>
              <a:ext uri="{FF2B5EF4-FFF2-40B4-BE49-F238E27FC236}">
                <a16:creationId xmlns:a16="http://schemas.microsoft.com/office/drawing/2014/main" id="{86F9641C-9CE6-2995-7677-9B660766F21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-94608" y="39345777"/>
            <a:ext cx="30417128" cy="367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7064" tIns="113535" rIns="227064" bIns="113535" numCol="1" anchor="t" anchorCtr="0" compatLnSpc="1">
            <a:prstTxWarp prst="textNoShape">
              <a:avLst/>
            </a:prstTxWarp>
          </a:bodyPr>
          <a:lstStyle/>
          <a:p>
            <a:endParaRPr lang="en-US" sz="6953"/>
          </a:p>
        </p:txBody>
      </p:sp>
      <p:sp>
        <p:nvSpPr>
          <p:cNvPr id="8" name="Rectangle 37">
            <a:extLst>
              <a:ext uri="{FF2B5EF4-FFF2-40B4-BE49-F238E27FC236}">
                <a16:creationId xmlns:a16="http://schemas.microsoft.com/office/drawing/2014/main" id="{236C0523-36F5-E74E-D52C-A71A9AEA57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1538" y="42556059"/>
            <a:ext cx="30322521" cy="1188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27064" tIns="113535" rIns="227064" bIns="113535" numCol="1" anchor="t" anchorCtr="0" compatLnSpc="1">
            <a:prstTxWarp prst="textNoShape">
              <a:avLst/>
            </a:prstTxWarp>
          </a:bodyPr>
          <a:lstStyle/>
          <a:p>
            <a:endParaRPr lang="en-US" sz="6953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57E525-2452-AD69-E8C0-8A30793BB27D}"/>
              </a:ext>
            </a:extLst>
          </p:cNvPr>
          <p:cNvSpPr txBox="1"/>
          <p:nvPr userDrawn="1"/>
        </p:nvSpPr>
        <p:spPr>
          <a:xfrm>
            <a:off x="5487382" y="41269159"/>
            <a:ext cx="234533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4400" b="1" spc="20" dirty="0">
                <a:solidFill>
                  <a:srgbClr val="00457E"/>
                </a:solidFill>
                <a:latin typeface="72 Light" panose="020B0303030000000003" pitchFamily="34" charset="0"/>
                <a:cs typeface="72 Light" panose="020B0303030000000003" pitchFamily="34" charset="0"/>
              </a:rPr>
              <a:t>2024 International Conference on the Properties and Applications of Dielectric Materials (ICPADM)</a:t>
            </a:r>
          </a:p>
        </p:txBody>
      </p:sp>
      <p:sp>
        <p:nvSpPr>
          <p:cNvPr id="14" name="Freeform 38">
            <a:extLst>
              <a:ext uri="{FF2B5EF4-FFF2-40B4-BE49-F238E27FC236}">
                <a16:creationId xmlns:a16="http://schemas.microsoft.com/office/drawing/2014/main" id="{DEF4289E-B4AC-ED52-14B0-8BB91849309F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-1" y="-2"/>
            <a:ext cx="6307015" cy="2957277"/>
          </a:xfrm>
          <a:custGeom>
            <a:avLst/>
            <a:gdLst>
              <a:gd name="T0" fmla="*/ 0 w 2217"/>
              <a:gd name="T1" fmla="*/ 342 h 342"/>
              <a:gd name="T2" fmla="*/ 359 w 2217"/>
              <a:gd name="T3" fmla="*/ 19 h 342"/>
              <a:gd name="T4" fmla="*/ 433 w 2217"/>
              <a:gd name="T5" fmla="*/ 1 h 342"/>
              <a:gd name="T6" fmla="*/ 2217 w 2217"/>
              <a:gd name="T7" fmla="*/ 1 h 342"/>
              <a:gd name="T8" fmla="*/ 2217 w 2217"/>
              <a:gd name="T9" fmla="*/ 342 h 342"/>
              <a:gd name="T10" fmla="*/ 0 w 2217"/>
              <a:gd name="T11" fmla="*/ 342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17" h="342">
                <a:moveTo>
                  <a:pt x="0" y="342"/>
                </a:moveTo>
                <a:lnTo>
                  <a:pt x="359" y="19"/>
                </a:lnTo>
                <a:cubicBezTo>
                  <a:pt x="380" y="6"/>
                  <a:pt x="406" y="0"/>
                  <a:pt x="433" y="1"/>
                </a:cubicBezTo>
                <a:lnTo>
                  <a:pt x="2217" y="1"/>
                </a:lnTo>
                <a:lnTo>
                  <a:pt x="2217" y="342"/>
                </a:lnTo>
                <a:lnTo>
                  <a:pt x="0" y="342"/>
                </a:lnTo>
                <a:close/>
              </a:path>
            </a:pathLst>
          </a:custGeom>
          <a:solidFill>
            <a:srgbClr val="00457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 descr="A black and gold text with white text&#10;&#10;Description automatically generated">
            <a:extLst>
              <a:ext uri="{FF2B5EF4-FFF2-40B4-BE49-F238E27FC236}">
                <a16:creationId xmlns:a16="http://schemas.microsoft.com/office/drawing/2014/main" id="{4D63A6B9-B482-1E28-839B-FB8EF4888D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64" y="286220"/>
            <a:ext cx="5218518" cy="238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10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293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96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966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69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589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792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296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113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750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330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3CF65-208E-43CA-B5C2-6388F835B424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E74808-7634-4531-B501-A48544CF11D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294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8CEBF-D635-5ED6-BC12-7B79CD33BA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697FD-D9F5-6DBE-2885-68144375B2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BC162EAC-3391-3093-5678-BC0D79CF40B6}"/>
              </a:ext>
            </a:extLst>
          </p:cNvPr>
          <p:cNvSpPr/>
          <p:nvPr/>
        </p:nvSpPr>
        <p:spPr>
          <a:xfrm rot="7369282">
            <a:off x="4706895" y="16148624"/>
            <a:ext cx="2098379" cy="172824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672"/>
          </a:p>
        </p:txBody>
      </p:sp>
    </p:spTree>
    <p:extLst>
      <p:ext uri="{BB962C8B-B14F-4D97-AF65-F5344CB8AC3E}">
        <p14:creationId xmlns:p14="http://schemas.microsoft.com/office/powerpoint/2010/main" val="234039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72 Light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Vorawut Dechothamsathit</dc:creator>
  <cp:lastModifiedBy>ICPADM 2024</cp:lastModifiedBy>
  <cp:revision>2</cp:revision>
  <dcterms:created xsi:type="dcterms:W3CDTF">2024-05-14T09:22:17Z</dcterms:created>
  <dcterms:modified xsi:type="dcterms:W3CDTF">2024-07-23T13:12:39Z</dcterms:modified>
</cp:coreProperties>
</file>