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5E1"/>
    <a:srgbClr val="F4F2D6"/>
    <a:srgbClr val="F5F9D1"/>
    <a:srgbClr val="00457E"/>
    <a:srgbClr val="F19F05"/>
    <a:srgbClr val="F77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7F5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74F9D-332A-7D36-7DF7-F13B32A13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9930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042A52-1B6B-3A4B-D442-D5E963FFE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25" name="AutoShape 33">
            <a:extLst>
              <a:ext uri="{FF2B5EF4-FFF2-40B4-BE49-F238E27FC236}">
                <a16:creationId xmlns:a16="http://schemas.microsoft.com/office/drawing/2014/main" id="{6EF8E285-75BE-62B4-30EB-FE2470980456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-38100" y="6303963"/>
            <a:ext cx="1224915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7">
            <a:extLst>
              <a:ext uri="{FF2B5EF4-FFF2-40B4-BE49-F238E27FC236}">
                <a16:creationId xmlns:a16="http://schemas.microsoft.com/office/drawing/2014/main" id="{74ED781A-90B0-6D41-36B5-99B33634422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2700" y="6818313"/>
            <a:ext cx="12211050" cy="19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2C4BFC9-4551-E710-7725-8A164D0AD8FE}"/>
              </a:ext>
            </a:extLst>
          </p:cNvPr>
          <p:cNvSpPr txBox="1"/>
          <p:nvPr userDrawn="1"/>
        </p:nvSpPr>
        <p:spPr>
          <a:xfrm>
            <a:off x="4357939" y="6407250"/>
            <a:ext cx="77125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1" spc="20" dirty="0">
                <a:solidFill>
                  <a:srgbClr val="00457E"/>
                </a:solidFill>
                <a:latin typeface="72 Light" panose="020B0303030000000003" pitchFamily="34" charset="0"/>
                <a:cs typeface="72 Light" panose="020B0303030000000003" pitchFamily="34" charset="0"/>
              </a:rPr>
              <a:t>2024 International Conference on the Properties and Applications of Dielectric Materials (ICPADM)</a:t>
            </a:r>
          </a:p>
        </p:txBody>
      </p:sp>
      <p:sp>
        <p:nvSpPr>
          <p:cNvPr id="53" name="Freeform 38">
            <a:extLst>
              <a:ext uri="{FF2B5EF4-FFF2-40B4-BE49-F238E27FC236}">
                <a16:creationId xmlns:a16="http://schemas.microsoft.com/office/drawing/2014/main" id="{EF546B2B-CA43-47C2-268C-66905D303526}"/>
              </a:ext>
            </a:extLst>
          </p:cNvPr>
          <p:cNvSpPr>
            <a:spLocks/>
          </p:cNvSpPr>
          <p:nvPr userDrawn="1"/>
        </p:nvSpPr>
        <p:spPr bwMode="auto">
          <a:xfrm rot="10800000">
            <a:off x="-38100" y="-45256"/>
            <a:ext cx="1897380" cy="800865"/>
          </a:xfrm>
          <a:custGeom>
            <a:avLst/>
            <a:gdLst>
              <a:gd name="T0" fmla="*/ 0 w 2217"/>
              <a:gd name="T1" fmla="*/ 342 h 342"/>
              <a:gd name="T2" fmla="*/ 359 w 2217"/>
              <a:gd name="T3" fmla="*/ 19 h 342"/>
              <a:gd name="T4" fmla="*/ 433 w 2217"/>
              <a:gd name="T5" fmla="*/ 1 h 342"/>
              <a:gd name="T6" fmla="*/ 2217 w 2217"/>
              <a:gd name="T7" fmla="*/ 1 h 342"/>
              <a:gd name="T8" fmla="*/ 2217 w 2217"/>
              <a:gd name="T9" fmla="*/ 342 h 342"/>
              <a:gd name="T10" fmla="*/ 0 w 2217"/>
              <a:gd name="T11" fmla="*/ 342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17" h="342">
                <a:moveTo>
                  <a:pt x="0" y="342"/>
                </a:moveTo>
                <a:lnTo>
                  <a:pt x="359" y="19"/>
                </a:lnTo>
                <a:cubicBezTo>
                  <a:pt x="380" y="6"/>
                  <a:pt x="406" y="0"/>
                  <a:pt x="433" y="1"/>
                </a:cubicBezTo>
                <a:lnTo>
                  <a:pt x="2217" y="1"/>
                </a:lnTo>
                <a:lnTo>
                  <a:pt x="2217" y="342"/>
                </a:lnTo>
                <a:lnTo>
                  <a:pt x="0" y="342"/>
                </a:lnTo>
                <a:close/>
              </a:path>
            </a:pathLst>
          </a:custGeom>
          <a:solidFill>
            <a:srgbClr val="00457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4" name="Picture 53" descr="A black and gold text with white text&#10;&#10;Description automatically generated">
            <a:extLst>
              <a:ext uri="{FF2B5EF4-FFF2-40B4-BE49-F238E27FC236}">
                <a16:creationId xmlns:a16="http://schemas.microsoft.com/office/drawing/2014/main" id="{B72E0236-3C21-38D0-C06B-9BF26CAFF9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9" y="53144"/>
            <a:ext cx="1415562" cy="646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40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490C0-7A6B-7561-2FBF-EDC9448E6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9A8DF-942E-FF90-98DB-95E14F399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1E799-595A-52DF-5ABB-4A0A5C4F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10/06/67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A1823-E093-02A0-1D85-1CFDED2A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D7B80-044B-EAE1-1DDB-A2E53E487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291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32CA69-E3A2-4B06-4FDF-7D1CEEAC0C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E4BC7-A62A-C689-0ED5-7A5113A72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0325D-C8E3-63B9-9482-FE9384F4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10/06/67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7EE7-0AB4-0319-4980-C7DBA020B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8F42F-6906-9BB3-7EB1-C2A77550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0793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E0C92-4ABC-0F60-E121-1F22541F4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E541A-5EB8-BC06-95E0-B58725136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38655-F2C2-6B07-03D2-DF30E25CA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10/06/67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EAB22-D7FC-6FB4-6EB7-E79ACC2A1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D5D91-A2C1-FFB1-50C7-16D9884F3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7328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0CBBD-D679-F58A-FC4C-D9C4A47BA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068FF-29B4-4E60-7319-154BDE1C2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B25E9-284E-E857-9780-014F276F8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10/06/67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FDA3A-8066-03A7-FFA3-D68F603D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A1F3F-593A-837D-6DBB-C9F495B4D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681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A08B1-E704-08F0-AC82-BB70670E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E50B1-FEE0-0A9C-8C71-70E4A23D40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0B084-61A7-28A4-0241-52B2F28F3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315B03-73BB-56DD-DAFF-3C5C53F7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10/06/67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FEF5E-D3E1-46C9-301F-E22E0A95E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C70F2-A7EF-A9F4-BED5-1230C1BA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347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FAE9-8B6C-E5C8-936D-C44DE0502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EAE309-24A4-D02B-6FE3-5E78C6DC8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3308C-0932-97A4-5084-F0EA27D86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A4E8-55F0-61EF-3F04-18648A1508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0E8F4B-4C19-70D1-1E16-A057DF0FBD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2367B4-37A6-3666-D831-63910D95F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10/06/67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3B7FC4-7AFE-0594-6BB0-901EDD20C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08DD06-EE8B-3E15-37F9-101967FF2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362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C20F-067B-A9AA-D0DA-425F8FB2F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6904A6-A323-8EEE-EE48-FEC00142C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10/06/67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08E14D-AA7C-D6C7-CD59-342DF1D5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751332-0D3A-47FD-331A-F975214CB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99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BDF7DA-4A42-08DD-2FA8-B454C553C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10/06/67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2648E7-C412-C9C7-F2C1-CB1D9E13C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B04FC-431D-268F-1E29-903B6417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967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C1E0B-9E71-F7D6-FF18-1F465844C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4B7F6-0755-86C0-091A-9B4AF3191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AA6659-4928-8CB9-BB2A-B3FE5CE76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F0A6B7-423B-00C8-831B-575ABD54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10/06/67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A728D9-6F04-8F41-8C95-3F90F7CFE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D0F7F-997C-7F73-AB4E-218C82E8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703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05B0D-B381-D1CD-1FFB-9ECB33CD5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D9A1B7-9276-2D2C-DFCC-F45CAEE1A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C26CA-2F34-49AF-DF67-0FC995040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CB8DD-8587-4F25-C99F-777F9A07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10/06/67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0CC6E-D0B8-CE27-2DE9-53DF316B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AD745-EEC2-9A03-FA91-9937539D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432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54F5EA-C348-5890-730B-571B126DD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6A64F-819E-5C1C-6D1D-FE9B390D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46F5D-F1C6-3C25-1BD2-95E903C27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3CF65-208E-43CA-B5C2-6388F835B424}" type="datetimeFigureOut">
              <a:rPr lang="th-TH" smtClean="0"/>
              <a:t>10/06/67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5027C-5692-1F10-7CD5-2A84B58A16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E61C3-5280-2FD5-76C5-A8829DCBF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768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8CEBF-D635-5ED6-BC12-7B79CD33BA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697FD-D9F5-6DBE-2885-68144375B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BC162EAC-3391-3093-5678-BC0D79CF40B6}"/>
              </a:ext>
            </a:extLst>
          </p:cNvPr>
          <p:cNvSpPr/>
          <p:nvPr/>
        </p:nvSpPr>
        <p:spPr>
          <a:xfrm rot="7369282">
            <a:off x="1895490" y="1313479"/>
            <a:ext cx="845030" cy="69597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93DC0C6-1692-A2C4-4EE0-01DB52D76BDB}"/>
              </a:ext>
            </a:extLst>
          </p:cNvPr>
          <p:cNvSpPr/>
          <p:nvPr/>
        </p:nvSpPr>
        <p:spPr>
          <a:xfrm>
            <a:off x="-47625" y="9541510"/>
            <a:ext cx="1249045" cy="99060"/>
          </a:xfrm>
          <a:prstGeom prst="roundRect">
            <a:avLst/>
          </a:prstGeom>
          <a:solidFill>
            <a:srgbClr val="F19F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A01C7B-46A7-067B-95B3-F3204CFDA82A}"/>
              </a:ext>
            </a:extLst>
          </p:cNvPr>
          <p:cNvSpPr/>
          <p:nvPr/>
        </p:nvSpPr>
        <p:spPr>
          <a:xfrm>
            <a:off x="0" y="9621520"/>
            <a:ext cx="6858000" cy="284480"/>
          </a:xfrm>
          <a:prstGeom prst="rect">
            <a:avLst/>
          </a:prstGeom>
          <a:solidFill>
            <a:srgbClr val="0045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ADDA94-70AC-3959-1CA1-F562BB692B57}"/>
              </a:ext>
            </a:extLst>
          </p:cNvPr>
          <p:cNvSpPr txBox="1"/>
          <p:nvPr/>
        </p:nvSpPr>
        <p:spPr>
          <a:xfrm>
            <a:off x="114301" y="9663732"/>
            <a:ext cx="19659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700" spc="20">
                <a:solidFill>
                  <a:schemeClr val="bg1"/>
                </a:solidFill>
                <a:latin typeface="72 Light" panose="020B0303030000000003" pitchFamily="34" charset="0"/>
                <a:cs typeface="72 Light" panose="020B0303030000000003" pitchFamily="34" charset="0"/>
              </a:rPr>
              <a:t>EMAIL: ICPADM2024@KMITL.AC.TH</a:t>
            </a:r>
            <a:endParaRPr lang="en-US" sz="700" spc="20" dirty="0">
              <a:solidFill>
                <a:schemeClr val="bg1"/>
              </a:solidFill>
              <a:latin typeface="72 Light" panose="020B0303030000000003" pitchFamily="34" charset="0"/>
              <a:cs typeface="72 Light" panose="020B030303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395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72 Light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Vorawut Dechothamsathit</dc:creator>
  <cp:lastModifiedBy>Vorawut Dechothamsathit</cp:lastModifiedBy>
  <cp:revision>2</cp:revision>
  <dcterms:created xsi:type="dcterms:W3CDTF">2024-05-14T09:22:17Z</dcterms:created>
  <dcterms:modified xsi:type="dcterms:W3CDTF">2024-06-10T12:58:34Z</dcterms:modified>
</cp:coreProperties>
</file>